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11.02.2025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11.02.2025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11.02.2025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11.02.2025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11.02.2025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65"/>
            <a:ext cx="9144000" cy="688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95737" y="1484784"/>
            <a:ext cx="5040560" cy="830997"/>
          </a:xfrm>
          <a:prstGeom prst="rect">
            <a:avLst/>
          </a:prstGeom>
          <a:noFill/>
        </p:spPr>
        <p:txBody>
          <a:bodyPr wrap="square" rtlCol="0">
            <a:spAutoFit/>
          </a:bodyPr>
          <a:lstStyle/>
          <a:p>
            <a:pPr algn="ctr"/>
            <a:r>
              <a:rPr lang="ru-RU" sz="2400" dirty="0" smtClean="0">
                <a:latin typeface="Times New Roman" panose="02020603050405020304" pitchFamily="18" charset="0"/>
                <a:cs typeface="Times New Roman" panose="02020603050405020304" pitchFamily="18" charset="0"/>
              </a:rPr>
              <a:t>Математические игры для детей</a:t>
            </a:r>
          </a:p>
          <a:p>
            <a:pPr algn="ctr"/>
            <a:r>
              <a:rPr lang="ru-RU" sz="2400" dirty="0">
                <a:latin typeface="Times New Roman" panose="02020603050405020304" pitchFamily="18" charset="0"/>
                <a:cs typeface="Times New Roman" panose="02020603050405020304" pitchFamily="18" charset="0"/>
              </a:rPr>
              <a:t>в</a:t>
            </a:r>
            <a:r>
              <a:rPr lang="ru-RU" sz="2400" dirty="0" smtClean="0">
                <a:latin typeface="Times New Roman" panose="02020603050405020304" pitchFamily="18" charset="0"/>
                <a:cs typeface="Times New Roman" panose="02020603050405020304" pitchFamily="18" charset="0"/>
              </a:rPr>
              <a:t> условиях семьи</a:t>
            </a: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364088" y="3417067"/>
            <a:ext cx="2326791" cy="738664"/>
          </a:xfrm>
          <a:prstGeom prst="rect">
            <a:avLst/>
          </a:prstGeom>
          <a:noFill/>
        </p:spPr>
        <p:txBody>
          <a:bodyPr wrap="none" rtlCol="0">
            <a:spAutoFit/>
          </a:bodyPr>
          <a:lstStyle/>
          <a:p>
            <a:r>
              <a:rPr lang="ru-RU" sz="1400" dirty="0" smtClean="0"/>
              <a:t>Подготовила: Ившина Е.Е.</a:t>
            </a:r>
          </a:p>
          <a:p>
            <a:r>
              <a:rPr lang="ru-RU" sz="1400" dirty="0" smtClean="0"/>
              <a:t>КГКП «ясли-сад «Кораблик»</a:t>
            </a:r>
          </a:p>
          <a:p>
            <a:r>
              <a:rPr lang="ru-RU" sz="1400" dirty="0" smtClean="0"/>
              <a:t>Г. Темиртау</a:t>
            </a:r>
            <a:endParaRPr lang="ru-RU" sz="1400" dirty="0"/>
          </a:p>
        </p:txBody>
      </p:sp>
    </p:spTree>
    <p:extLst>
      <p:ext uri="{BB962C8B-B14F-4D97-AF65-F5344CB8AC3E}">
        <p14:creationId xmlns:p14="http://schemas.microsoft.com/office/powerpoint/2010/main" val="3606519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1196752"/>
            <a:ext cx="4734272" cy="3816429"/>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Существует огромное количество видов математических игр, поэтому даже ребенку, который не проявляет интереса к цифрам и счету, можно найти такое занятие, которое ему обязательно понравится. Прогулка – отличное время, чтобы познакомить ребенка с математикой в веселой и увлекательной форме: «Давай сделаем 10 больших шагов и 2 маленьких?» «Как насчет того, чтобы сделать один прыжок и пять шагов?» «Как ты думаешь, сколько нужно сделать шагов, чтобы добраться до того пожарного крана? Мне нужно сделать больше или меньше шагов, чем тебе? На сколько?». «Как ты думаешь, сколько твоих друзей мы встретим сегодня?» «Давай посчитаем голубей!» Игры с конструкторами и головоломками. Конструкторы открывают возможности для умственного развития наших детей, а именно – их пространственного мышления. Это: Деревянные </a:t>
            </a:r>
            <a:r>
              <a:rPr lang="ru-RU" sz="1400" dirty="0" smtClean="0">
                <a:latin typeface="Times New Roman" panose="02020603050405020304" pitchFamily="18" charset="0"/>
                <a:cs typeface="Times New Roman" panose="02020603050405020304" pitchFamily="18" charset="0"/>
              </a:rPr>
              <a:t>кубики, ЛЕГО, </a:t>
            </a:r>
            <a:r>
              <a:rPr lang="ru-RU" sz="1400" dirty="0">
                <a:latin typeface="Times New Roman" panose="02020603050405020304" pitchFamily="18" charset="0"/>
                <a:cs typeface="Times New Roman" panose="02020603050405020304" pitchFamily="18" charset="0"/>
              </a:rPr>
              <a:t>Магнитные </a:t>
            </a:r>
            <a:r>
              <a:rPr lang="ru-RU" sz="1400" dirty="0" smtClean="0">
                <a:latin typeface="Times New Roman" panose="02020603050405020304" pitchFamily="18" charset="0"/>
                <a:cs typeface="Times New Roman" panose="02020603050405020304" pitchFamily="18" charset="0"/>
              </a:rPr>
              <a:t>конструкторы, </a:t>
            </a:r>
            <a:r>
              <a:rPr lang="ru-RU" sz="1400" dirty="0" err="1" smtClean="0">
                <a:latin typeface="Times New Roman" panose="02020603050405020304" pitchFamily="18" charset="0"/>
                <a:cs typeface="Times New Roman" panose="02020603050405020304" pitchFamily="18" charset="0"/>
              </a:rPr>
              <a:t>Танграм</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Кубики Никитина</a:t>
            </a:r>
            <a:r>
              <a:rPr lang="ru-RU" dirty="0"/>
              <a:t>.</a:t>
            </a:r>
          </a:p>
        </p:txBody>
      </p:sp>
    </p:spTree>
    <p:extLst>
      <p:ext uri="{BB962C8B-B14F-4D97-AF65-F5344CB8AC3E}">
        <p14:creationId xmlns:p14="http://schemas.microsoft.com/office/powerpoint/2010/main" val="3520377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1582341"/>
            <a:ext cx="4572000" cy="2246769"/>
          </a:xfrm>
          <a:prstGeom prst="rect">
            <a:avLst/>
          </a:prstGeom>
        </p:spPr>
        <p:txBody>
          <a:bodyPr>
            <a:spAutoFit/>
          </a:bodyPr>
          <a:lstStyle/>
          <a:p>
            <a:r>
              <a:rPr lang="ru-RU" sz="1400" dirty="0">
                <a:latin typeface="Times New Roman" panose="02020603050405020304" pitchFamily="18" charset="0"/>
                <a:cs typeface="Times New Roman" panose="02020603050405020304" pitchFamily="18" charset="0"/>
              </a:rPr>
              <a:t>Кухня – прекрасное место для изучения математики! Когда ваши дети хотят повозиться на кухне, не гоните их оттуда, а лучше попробуйте направить их энергию в нужное русло. «Мне нужна средняя миска для этого салата. Какая из них, по-твоему, нужного размера?» «В рецепте указано, что нужно использовать три яйца. Я положила одно. Сколько еще нам нужно?» «Можешь ли ты отмерить одну чашку овсянки для меня?» «Нам нужно 1,5 стакана муки. У меня есть 1 стакан, как мне отмерить 1,5 стакана при помощи этого стакана?»</a:t>
            </a:r>
          </a:p>
        </p:txBody>
      </p:sp>
    </p:spTree>
    <p:extLst>
      <p:ext uri="{BB962C8B-B14F-4D97-AF65-F5344CB8AC3E}">
        <p14:creationId xmlns:p14="http://schemas.microsoft.com/office/powerpoint/2010/main" val="3305382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1997839"/>
            <a:ext cx="4572000" cy="2246769"/>
          </a:xfrm>
          <a:prstGeom prst="rect">
            <a:avLst/>
          </a:prstGeom>
        </p:spPr>
        <p:txBody>
          <a:bodyPr>
            <a:spAutoFit/>
          </a:bodyPr>
          <a:lstStyle/>
          <a:p>
            <a:r>
              <a:rPr lang="ru-RU" sz="1400" dirty="0">
                <a:latin typeface="Times New Roman" panose="02020603050405020304" pitchFamily="18" charset="0"/>
                <a:cs typeface="Times New Roman" panose="02020603050405020304" pitchFamily="18" charset="0"/>
              </a:rPr>
              <a:t>Включайте математику в вашу ежедневную жизнь. «Я перестирала все носки! Поможешь мне собрать их по парам?» «Перед тем, как мы будем читать книгу, каждый из вас должен убрать по 10 вещей на место. Раз-два-три, поехали!» «О, посмотри! Какой беспорядок в этом ящике! Мне нужна твоя помощь. Давай положим эти вещи в корзину и отсортируем их по цвету</a:t>
            </a:r>
            <a:r>
              <a:rPr lang="ru-RU" sz="1400" dirty="0" smtClean="0">
                <a:latin typeface="Times New Roman" panose="02020603050405020304" pitchFamily="18" charset="0"/>
                <a:cs typeface="Times New Roman" panose="02020603050405020304" pitchFamily="18" charset="0"/>
              </a:rPr>
              <a:t>!»</a:t>
            </a:r>
          </a:p>
          <a:p>
            <a:r>
              <a:rPr lang="ru-RU" sz="1400" dirty="0">
                <a:latin typeface="Times New Roman" panose="02020603050405020304" pitchFamily="18" charset="0"/>
                <a:cs typeface="Times New Roman" panose="02020603050405020304" pitchFamily="18" charset="0"/>
              </a:rPr>
              <a:t>Игра – это радость и удовольствие для детей. С ее помощью можно приобрести новые знания для дальнейшей жизни.</a:t>
            </a:r>
          </a:p>
        </p:txBody>
      </p:sp>
    </p:spTree>
    <p:extLst>
      <p:ext uri="{BB962C8B-B14F-4D97-AF65-F5344CB8AC3E}">
        <p14:creationId xmlns:p14="http://schemas.microsoft.com/office/powerpoint/2010/main" val="1333988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67744" y="764705"/>
            <a:ext cx="4590256" cy="307777"/>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Играйте всей семьей в математические настольные игры.</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24" t="3601" r="5589"/>
          <a:stretch/>
        </p:blipFill>
        <p:spPr bwMode="auto">
          <a:xfrm>
            <a:off x="1482070" y="1124744"/>
            <a:ext cx="1571348" cy="185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149692"/>
            <a:ext cx="2533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1074697"/>
            <a:ext cx="1440160" cy="218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4150" y="3429000"/>
            <a:ext cx="1638536" cy="238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8" y="3461805"/>
            <a:ext cx="1626202" cy="216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90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857250"/>
            <a:ext cx="180975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5031"/>
          <a:stretch/>
        </p:blipFill>
        <p:spPr bwMode="auto">
          <a:xfrm>
            <a:off x="4580880" y="974046"/>
            <a:ext cx="1905000" cy="229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7596" y="3501008"/>
            <a:ext cx="494880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442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379205" y="3244334"/>
            <a:ext cx="2385589" cy="369332"/>
          </a:xfrm>
          <a:prstGeom prst="rect">
            <a:avLst/>
          </a:prstGeom>
        </p:spPr>
        <p:txBody>
          <a:bodyPr wrap="none">
            <a:spAutoFit/>
          </a:bodyPr>
          <a:lstStyle/>
          <a:p>
            <a:r>
              <a:rPr lang="ru-RU" dirty="0">
                <a:latin typeface="Times New Roman" panose="02020603050405020304" pitchFamily="18" charset="0"/>
                <a:cs typeface="Times New Roman" panose="02020603050405020304" pitchFamily="18" charset="0"/>
              </a:rPr>
              <a:t>Спасибо за внимание</a:t>
            </a:r>
            <a:r>
              <a:rPr lang="ru-RU" dirty="0"/>
              <a:t>!</a:t>
            </a:r>
          </a:p>
        </p:txBody>
      </p:sp>
    </p:spTree>
    <p:extLst>
      <p:ext uri="{BB962C8B-B14F-4D97-AF65-F5344CB8AC3E}">
        <p14:creationId xmlns:p14="http://schemas.microsoft.com/office/powerpoint/2010/main" val="3779314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383</Words>
  <Application>Microsoft Office PowerPoint</Application>
  <PresentationFormat>Экран (4:3)</PresentationFormat>
  <Paragraphs>11</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Пользователь Windows</cp:lastModifiedBy>
  <cp:revision>6</cp:revision>
  <dcterms:created xsi:type="dcterms:W3CDTF">2025-02-11T16:30:58Z</dcterms:created>
  <dcterms:modified xsi:type="dcterms:W3CDTF">2025-02-11T17:20:56Z</dcterms:modified>
</cp:coreProperties>
</file>